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7" r:id="rId3"/>
    <p:sldId id="278" r:id="rId4"/>
    <p:sldId id="258" r:id="rId5"/>
    <p:sldId id="277" r:id="rId6"/>
    <p:sldId id="260" r:id="rId7"/>
    <p:sldId id="261" r:id="rId8"/>
    <p:sldId id="262" r:id="rId9"/>
    <p:sldId id="263" r:id="rId10"/>
    <p:sldId id="279" r:id="rId11"/>
    <p:sldId id="281" r:id="rId12"/>
    <p:sldId id="267" r:id="rId13"/>
    <p:sldId id="280" r:id="rId14"/>
    <p:sldId id="264" r:id="rId15"/>
    <p:sldId id="269" r:id="rId16"/>
    <p:sldId id="268" r:id="rId17"/>
    <p:sldId id="282" r:id="rId18"/>
    <p:sldId id="283" r:id="rId19"/>
    <p:sldId id="284" r:id="rId20"/>
    <p:sldId id="285" r:id="rId21"/>
    <p:sldId id="273" r:id="rId22"/>
    <p:sldId id="286" r:id="rId23"/>
    <p:sldId id="274" r:id="rId24"/>
    <p:sldId id="287" r:id="rId25"/>
    <p:sldId id="288" r:id="rId26"/>
    <p:sldId id="275" r:id="rId27"/>
    <p:sldId id="27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Презентация «Красота живого мира»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Подготовили: </a:t>
            </a:r>
          </a:p>
          <a:p>
            <a:pPr algn="ctr">
              <a:buNone/>
            </a:pPr>
            <a:r>
              <a:rPr lang="ru-RU" dirty="0" smtClean="0"/>
              <a:t>Данилова Марина Юрьевна, учитель русского языка и литературы;</a:t>
            </a:r>
          </a:p>
          <a:p>
            <a:pPr algn="ctr">
              <a:buNone/>
            </a:pPr>
            <a:r>
              <a:rPr lang="ru-RU" dirty="0" smtClean="0"/>
              <a:t>   Данилова Мария Петровна ,</a:t>
            </a:r>
            <a:r>
              <a:rPr lang="ru-RU" smtClean="0"/>
              <a:t>ученица </a:t>
            </a:r>
          </a:p>
          <a:p>
            <a:pPr algn="ctr">
              <a:buNone/>
            </a:pPr>
            <a:r>
              <a:rPr lang="ru-RU" smtClean="0"/>
              <a:t>8 </a:t>
            </a:r>
            <a:r>
              <a:rPr lang="ru-RU" dirty="0" smtClean="0"/>
              <a:t>класса Г МБОУ СОШ №3.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755" y="0"/>
            <a:ext cx="9161443" cy="6858000"/>
          </a:xfrm>
        </p:spPr>
      </p:pic>
      <p:pic>
        <p:nvPicPr>
          <p:cNvPr id="3" name="Iamx_-_My+Secret+Friend+%28radio+edit%29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71600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2036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home\Desktop\страх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591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90518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9046491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home\Desktop\страшная красот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34501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958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33179399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2738887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3629722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142171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home\Desktop\роз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332656"/>
            <a:ext cx="8128000" cy="580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651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home\Desktop\див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88900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765313"/>
            <a:ext cx="7272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2060"/>
                </a:solidFill>
                <a:latin typeface="Mistral" pitchFamily="66" charset="0"/>
              </a:rPr>
              <a:t>У природы чистое сердце…</a:t>
            </a:r>
            <a:endParaRPr lang="ru-RU" sz="9600" dirty="0">
              <a:solidFill>
                <a:srgbClr val="002060"/>
              </a:solidFill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1648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868"/>
            <a:ext cx="9144000" cy="6862868"/>
          </a:xfrm>
        </p:spPr>
      </p:pic>
    </p:spTree>
    <p:extLst>
      <p:ext uri="{BB962C8B-B14F-4D97-AF65-F5344CB8AC3E}">
        <p14:creationId xmlns:p14="http://schemas.microsoft.com/office/powerpoint/2010/main" xmlns="" val="624937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home\Desktop\ужа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2750"/>
            <a:ext cx="8382000" cy="60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321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97582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600" y="23123"/>
            <a:ext cx="9007895" cy="6834877"/>
          </a:xfrm>
        </p:spPr>
      </p:pic>
    </p:spTree>
    <p:extLst>
      <p:ext uri="{BB962C8B-B14F-4D97-AF65-F5344CB8AC3E}">
        <p14:creationId xmlns:p14="http://schemas.microsoft.com/office/powerpoint/2010/main" xmlns="" val="17306432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173778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home\Desktop\злос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2532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home\Desktop\сочувств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643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home\Desktop\ску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81700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home\Desktop\презрение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136904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15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06"/>
            <a:ext cx="9144000" cy="6858406"/>
          </a:xfrm>
        </p:spPr>
      </p:pic>
    </p:spTree>
    <p:extLst>
      <p:ext uri="{BB962C8B-B14F-4D97-AF65-F5344CB8AC3E}">
        <p14:creationId xmlns:p14="http://schemas.microsoft.com/office/powerpoint/2010/main" xmlns="" val="4199222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home\Desktop\двулич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634" y="0"/>
            <a:ext cx="91606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7959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09017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home\Desktop\радос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032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home\Desktop\добро и зл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827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060511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2727176"/>
          </a:xfrm>
        </p:spPr>
        <p:txBody>
          <a:bodyPr>
            <a:normAutofit/>
          </a:bodyPr>
          <a:lstStyle/>
          <a:p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861048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7" name="Picture 3" descr="C:\Users\home\Desktop\не только внешнос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1948" y="332656"/>
            <a:ext cx="9721080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764705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Segoe Print" pitchFamily="2" charset="0"/>
              </a:rPr>
              <a:t>Красота – это не только внешнее…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Segoe Print" pitchFamily="2" charset="0"/>
              </a:rPr>
              <a:t>Красота </a:t>
            </a:r>
            <a:r>
              <a:rPr lang="ru-RU" sz="2800" b="1" dirty="0">
                <a:solidFill>
                  <a:schemeClr val="bg1"/>
                </a:solidFill>
                <a:latin typeface="Segoe Print" pitchFamily="2" charset="0"/>
              </a:rPr>
              <a:t>-  это свет в сердце…</a:t>
            </a:r>
          </a:p>
        </p:txBody>
      </p:sp>
    </p:spTree>
    <p:extLst>
      <p:ext uri="{BB962C8B-B14F-4D97-AF65-F5344CB8AC3E}">
        <p14:creationId xmlns:p14="http://schemas.microsoft.com/office/powerpoint/2010/main" xmlns="" val="24325612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51</Words>
  <Application>Microsoft Office PowerPoint</Application>
  <PresentationFormat>Экран (4:3)</PresentationFormat>
  <Paragraphs>9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Admin</cp:lastModifiedBy>
  <cp:revision>10</cp:revision>
  <dcterms:created xsi:type="dcterms:W3CDTF">2016-11-20T15:42:22Z</dcterms:created>
  <dcterms:modified xsi:type="dcterms:W3CDTF">2017-01-12T08:32:08Z</dcterms:modified>
</cp:coreProperties>
</file>